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69"/>
  </p:normalViewPr>
  <p:slideViewPr>
    <p:cSldViewPr snapToGrid="0" snapToObjects="1">
      <p:cViewPr>
        <p:scale>
          <a:sx n="23" d="100"/>
          <a:sy n="23" d="100"/>
        </p:scale>
        <p:origin x="2440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AB8B0-F991-484F-BA39-5C24BFE28103}" type="datetimeFigureOut">
              <a:rPr lang="en-US" smtClean="0"/>
              <a:t>6/17/17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09C26-3A6F-5B4A-A1BC-2F669FAA2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1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09C26-3A6F-5B4A-A1BC-2F669FAA25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2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3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6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6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1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5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8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00896" y="5852386"/>
            <a:ext cx="916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SRGAN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413519" y="5852386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Bicubic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654387" y="2945504"/>
            <a:ext cx="448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LG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566591" y="2945504"/>
            <a:ext cx="98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HR (GT)</a:t>
            </a:r>
            <a:endParaRPr lang="en-US" sz="2000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" y="605504"/>
            <a:ext cx="360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50" y="605504"/>
            <a:ext cx="3600000" cy="234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" y="3492341"/>
            <a:ext cx="3600000" cy="234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50" y="3492341"/>
            <a:ext cx="3600000" cy="2340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26" y="605504"/>
            <a:ext cx="2340000" cy="23400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73" y="605504"/>
            <a:ext cx="2340000" cy="234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73" y="3492341"/>
            <a:ext cx="2340000" cy="234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26" y="3492341"/>
            <a:ext cx="2340000" cy="23400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347107" y="908000"/>
            <a:ext cx="604157" cy="59423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1951264" y="605504"/>
            <a:ext cx="1735262" cy="30249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45001" y="1512272"/>
            <a:ext cx="1741525" cy="1433232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433454" y="908000"/>
            <a:ext cx="604157" cy="59423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8037611" y="605504"/>
            <a:ext cx="1735262" cy="30249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31348" y="1512272"/>
            <a:ext cx="1741525" cy="1433232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427191" y="3794837"/>
            <a:ext cx="604157" cy="59423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8031348" y="3492341"/>
            <a:ext cx="1735262" cy="30249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025085" y="4399109"/>
            <a:ext cx="1741525" cy="1433232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341435" y="3794837"/>
            <a:ext cx="604157" cy="59423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1945592" y="3492341"/>
            <a:ext cx="1735262" cy="30249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39329" y="4399109"/>
            <a:ext cx="1741525" cy="1433232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50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</Words>
  <Application>Microsoft Macintosh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DengXian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hao</dc:creator>
  <cp:lastModifiedBy>dong hao</cp:lastModifiedBy>
  <cp:revision>11</cp:revision>
  <cp:lastPrinted>2017-06-17T13:52:48Z</cp:lastPrinted>
  <dcterms:created xsi:type="dcterms:W3CDTF">2017-06-17T13:19:01Z</dcterms:created>
  <dcterms:modified xsi:type="dcterms:W3CDTF">2017-06-17T16:54:56Z</dcterms:modified>
</cp:coreProperties>
</file>